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342" r:id="rId5"/>
    <p:sldId id="385" r:id="rId6"/>
    <p:sldId id="408" r:id="rId7"/>
    <p:sldId id="409" r:id="rId8"/>
    <p:sldId id="407" r:id="rId9"/>
    <p:sldId id="414" r:id="rId10"/>
    <p:sldId id="415" r:id="rId11"/>
    <p:sldId id="416" r:id="rId12"/>
    <p:sldId id="417" r:id="rId13"/>
    <p:sldId id="418" r:id="rId14"/>
    <p:sldId id="419" r:id="rId15"/>
    <p:sldId id="42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202E"/>
    <a:srgbClr val="051522"/>
    <a:srgbClr val="E3FBFE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88" autoAdjust="0"/>
  </p:normalViewPr>
  <p:slideViewPr>
    <p:cSldViewPr snapToGrid="0" snapToObjects="1" showGuides="1">
      <p:cViewPr varScale="1">
        <p:scale>
          <a:sx n="102" d="100"/>
          <a:sy n="102" d="100"/>
        </p:scale>
        <p:origin x="870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5/29/2025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5/29/2025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64" r:id="rId13"/>
    <p:sldLayoutId id="214748366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3591"/>
            <a:ext cx="12191998" cy="3215641"/>
          </a:xfrm>
        </p:spPr>
        <p:txBody>
          <a:bodyPr anchor="b"/>
          <a:lstStyle/>
          <a:p>
            <a:r>
              <a:rPr lang="en-US" sz="4400" dirty="0"/>
              <a:t>MOCK PRESENTATION AND FINAL POLISHING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99CAB-5D35-F807-BEF7-F38C5F0B8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1022" y="-645892"/>
            <a:ext cx="8843050" cy="1616904"/>
          </a:xfrm>
        </p:spPr>
        <p:txBody>
          <a:bodyPr/>
          <a:lstStyle/>
          <a:p>
            <a:r>
              <a:rPr lang="en-US" dirty="0"/>
              <a:t>ERROR WHILE OPENING EXE FILE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F641FC-CA09-5D71-BB1E-D62CEB905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F2BE1B-CA21-344F-99EF-A79072F8B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48452"/>
            <a:ext cx="7316221" cy="5077534"/>
          </a:xfrm>
          <a:prstGeom prst="rect">
            <a:avLst/>
          </a:prstGeom>
        </p:spPr>
      </p:pic>
      <p:pic>
        <p:nvPicPr>
          <p:cNvPr id="8" name="20250528-0857-27.2938605">
            <a:hlinkClick r:id="" action="ppaction://media"/>
            <a:extLst>
              <a:ext uri="{FF2B5EF4-FFF2-40B4-BE49-F238E27FC236}">
                <a16:creationId xmlns:a16="http://schemas.microsoft.com/office/drawing/2014/main" id="{87AA6CD9-19AB-2D5B-FBB0-003F3EE186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62560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3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A9DEF-B0D5-E48C-A624-70E0F1CBC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PYINSTALLER ERROR FIX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57447A-390E-2C9A-EABC-BCE66A6C8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9D42A2-0802-16CF-9DFC-054DC7D1E87D}"/>
              </a:ext>
            </a:extLst>
          </p:cNvPr>
          <p:cNvSpPr txBox="1"/>
          <p:nvPr/>
        </p:nvSpPr>
        <p:spPr>
          <a:xfrm>
            <a:off x="1834366" y="3059668"/>
            <a:ext cx="10595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pyinstaller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RF_Image_Mapping_GUI.py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accent3"/>
                </a:solidFill>
              </a:rPr>
              <a:t>--</a:t>
            </a:r>
            <a:r>
              <a:rPr lang="en-US" dirty="0" err="1">
                <a:solidFill>
                  <a:schemeClr val="accent3"/>
                </a:solidFill>
              </a:rPr>
              <a:t>noconfirm</a:t>
            </a:r>
            <a:r>
              <a:rPr lang="en-US" dirty="0">
                <a:solidFill>
                  <a:schemeClr val="accent3"/>
                </a:solidFill>
              </a:rPr>
              <a:t> --console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--collect-submodules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rasterio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291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C9E3F-E3D5-CBF1-788D-8FB70092B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F6E70-8C61-C780-2157-98464BE47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WITH PLOTTING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BC7908-1945-89E4-05AA-893E2DAF1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20250529-0152-13.0230765">
            <a:hlinkClick r:id="" action="ppaction://media"/>
            <a:extLst>
              <a:ext uri="{FF2B5EF4-FFF2-40B4-BE49-F238E27FC236}">
                <a16:creationId xmlns:a16="http://schemas.microsoft.com/office/drawing/2014/main" id="{14B643AB-5A8C-8851-2FAB-7150B99941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36560"/>
            <a:ext cx="121920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823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2D02B-D79C-BDDF-E25D-575B29725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341" y="-893242"/>
            <a:ext cx="8843050" cy="1616904"/>
          </a:xfrm>
        </p:spPr>
        <p:txBody>
          <a:bodyPr/>
          <a:lstStyle/>
          <a:p>
            <a:r>
              <a:rPr lang="en-US" dirty="0" err="1"/>
              <a:t>Pyinstaller</a:t>
            </a:r>
            <a:r>
              <a:rPr lang="en-US" dirty="0"/>
              <a:t> fundamentals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A86B2-17C5-C9AC-72F3-563826C52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FF242F-1483-7412-164E-AD761F982096}"/>
              </a:ext>
            </a:extLst>
          </p:cNvPr>
          <p:cNvSpPr txBox="1"/>
          <p:nvPr/>
        </p:nvSpPr>
        <p:spPr>
          <a:xfrm>
            <a:off x="8518802" y="1545995"/>
            <a:ext cx="3029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What is </a:t>
            </a:r>
            <a:r>
              <a:rPr lang="en-US" sz="2400" b="1" dirty="0" err="1">
                <a:solidFill>
                  <a:schemeClr val="accent2"/>
                </a:solidFill>
              </a:rPr>
              <a:t>PyInstaller</a:t>
            </a:r>
            <a:r>
              <a:rPr lang="en-US" sz="2400" b="1" dirty="0">
                <a:solidFill>
                  <a:schemeClr val="accent2"/>
                </a:solidFill>
              </a:rPr>
              <a:t>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B6B609E-8D24-7206-8CA1-348ED5D99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8341" y="2222816"/>
            <a:ext cx="9929567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dirty="0" err="1">
                <a:solidFill>
                  <a:schemeClr val="bg1"/>
                </a:solidFill>
              </a:rPr>
              <a:t>PyInstaller</a:t>
            </a:r>
            <a:r>
              <a:rPr lang="en-US" dirty="0">
                <a:solidFill>
                  <a:schemeClr val="bg1"/>
                </a:solidFill>
              </a:rPr>
              <a:t> is a Python package that allows us to convert Python scripts (.</a:t>
            </a:r>
            <a:r>
              <a:rPr lang="en-US" dirty="0" err="1">
                <a:solidFill>
                  <a:schemeClr val="bg1"/>
                </a:solidFill>
              </a:rPr>
              <a:t>py</a:t>
            </a:r>
            <a:r>
              <a:rPr lang="en-US" dirty="0">
                <a:solidFill>
                  <a:schemeClr val="bg1"/>
                </a:solidFill>
              </a:rPr>
              <a:t>) into standalone executables (.exe) that can run on Windows, macOS, and Linux without requiring Python to be installed.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61A21-2D40-C2C9-3CAE-4B0091383E04}"/>
              </a:ext>
            </a:extLst>
          </p:cNvPr>
          <p:cNvSpPr txBox="1"/>
          <p:nvPr/>
        </p:nvSpPr>
        <p:spPr>
          <a:xfrm>
            <a:off x="8518802" y="4964437"/>
            <a:ext cx="3132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Installing </a:t>
            </a:r>
            <a:r>
              <a:rPr lang="en-US" sz="2400" b="1" dirty="0" err="1">
                <a:solidFill>
                  <a:schemeClr val="accent2"/>
                </a:solidFill>
              </a:rPr>
              <a:t>PyInstaller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B56F0B-837D-B969-D449-8888C7067692}"/>
              </a:ext>
            </a:extLst>
          </p:cNvPr>
          <p:cNvSpPr txBox="1"/>
          <p:nvPr/>
        </p:nvSpPr>
        <p:spPr>
          <a:xfrm>
            <a:off x="2095467" y="5726255"/>
            <a:ext cx="2472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</a:rPr>
              <a:t>p</a:t>
            </a:r>
            <a:r>
              <a:rPr lang="en-US" sz="2000" dirty="0">
                <a:solidFill>
                  <a:schemeClr val="accent2"/>
                </a:solidFill>
              </a:rPr>
              <a:t>ip</a:t>
            </a:r>
            <a:r>
              <a:rPr lang="en-US" sz="2000" dirty="0">
                <a:solidFill>
                  <a:schemeClr val="bg1"/>
                </a:solidFill>
              </a:rPr>
              <a:t> install </a:t>
            </a:r>
            <a:r>
              <a:rPr lang="en-US" sz="2000" dirty="0" err="1">
                <a:solidFill>
                  <a:schemeClr val="accent1"/>
                </a:solidFill>
              </a:rPr>
              <a:t>pyinstaller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5E4411-38B2-B756-51F3-FB99E2294608}"/>
              </a:ext>
            </a:extLst>
          </p:cNvPr>
          <p:cNvSpPr txBox="1"/>
          <p:nvPr/>
        </p:nvSpPr>
        <p:spPr>
          <a:xfrm>
            <a:off x="2095467" y="6230383"/>
            <a:ext cx="2400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chemeClr val="accent1"/>
                </a:solidFill>
              </a:rPr>
              <a:t>p</a:t>
            </a:r>
            <a:r>
              <a:rPr lang="en-US" sz="2000" dirty="0" err="1">
                <a:solidFill>
                  <a:schemeClr val="accent1"/>
                </a:solidFill>
              </a:rPr>
              <a:t>yinstaller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accent4"/>
                </a:solidFill>
              </a:rPr>
              <a:t>--version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0B5B94-0FB4-1011-E877-2B22C8264E9A}"/>
              </a:ext>
            </a:extLst>
          </p:cNvPr>
          <p:cNvSpPr txBox="1"/>
          <p:nvPr/>
        </p:nvSpPr>
        <p:spPr>
          <a:xfrm>
            <a:off x="1598340" y="3303771"/>
            <a:ext cx="99503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Why Use </a:t>
            </a:r>
            <a:r>
              <a:rPr lang="en-US" b="1" dirty="0" err="1">
                <a:solidFill>
                  <a:schemeClr val="bg1"/>
                </a:solidFill>
              </a:rPr>
              <a:t>PyInstaller</a:t>
            </a:r>
            <a:r>
              <a:rPr lang="en-US" b="1" dirty="0">
                <a:solidFill>
                  <a:schemeClr val="bg1"/>
                </a:solidFill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Removes the need for end-users to install Python and dependencies manually.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Ensures compatibility with different environments.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Simplifies software distribution.</a:t>
            </a:r>
          </a:p>
        </p:txBody>
      </p:sp>
    </p:spTree>
    <p:extLst>
      <p:ext uri="{BB962C8B-B14F-4D97-AF65-F5344CB8AC3E}">
        <p14:creationId xmlns:p14="http://schemas.microsoft.com/office/powerpoint/2010/main" val="3197083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EA1FF-D14B-7558-A11F-212780009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625A0-E95C-F945-4C01-BCB24B073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341" y="-893242"/>
            <a:ext cx="8843050" cy="1616904"/>
          </a:xfrm>
        </p:spPr>
        <p:txBody>
          <a:bodyPr/>
          <a:lstStyle/>
          <a:p>
            <a:r>
              <a:rPr lang="en-US" dirty="0" err="1"/>
              <a:t>Pyinstaller</a:t>
            </a:r>
            <a:r>
              <a:rPr lang="en-US" dirty="0"/>
              <a:t> fundamentals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104975-3595-9F61-8C67-1A3357D4F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6FBB64-26E0-994C-84FD-FBDA6156DC71}"/>
              </a:ext>
            </a:extLst>
          </p:cNvPr>
          <p:cNvSpPr txBox="1"/>
          <p:nvPr/>
        </p:nvSpPr>
        <p:spPr>
          <a:xfrm>
            <a:off x="8518802" y="1545995"/>
            <a:ext cx="2767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solidFill>
                  <a:schemeClr val="accent2"/>
                </a:solidFill>
              </a:rPr>
              <a:t>Pyinstaller</a:t>
            </a:r>
            <a:r>
              <a:rPr lang="en-US" altLang="ko-KR" sz="2400" b="1" dirty="0">
                <a:solidFill>
                  <a:schemeClr val="accent2"/>
                </a:solidFill>
              </a:rPr>
              <a:t> Modes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95021FB-7603-34BA-56E2-A4D228BA8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143" y="2829993"/>
            <a:ext cx="10664857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PyInstaller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provides different modes for packaging applications: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One-File Mode (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Arial Unicode MS" panose="020B0604020202020204" pitchFamily="34" charset="-128"/>
              </a:rPr>
              <a:t>--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accent4"/>
                </a:solidFill>
                <a:effectLst/>
                <a:latin typeface="Arial Unicode MS" panose="020B0604020202020204" pitchFamily="34" charset="-128"/>
              </a:rPr>
              <a:t>onefile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)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Generates a single executable that extracts dependencies at runtime.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One-Folder Mode (Default): Creates a folder containing all necessary files.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Console Mode (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Arial Unicode MS" panose="020B0604020202020204" pitchFamily="34" charset="-128"/>
              </a:rPr>
              <a:t>--console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)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Keeps the terminal open (useful for debugging).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Windowed Mode (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 Unicode MS" panose="020B0604020202020204" pitchFamily="34" charset="-128"/>
              </a:rPr>
              <a:t>--windowed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)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Suppresses the terminal (for GUI applications).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926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672D6-BE83-50EA-9E37-E503A2BED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C34D7-DE44-8BCF-DC2B-FEAB6081D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341" y="-893242"/>
            <a:ext cx="8843050" cy="1616904"/>
          </a:xfrm>
        </p:spPr>
        <p:txBody>
          <a:bodyPr/>
          <a:lstStyle/>
          <a:p>
            <a:r>
              <a:rPr lang="en-US" dirty="0" err="1"/>
              <a:t>Pyinstaller</a:t>
            </a:r>
            <a:r>
              <a:rPr lang="en-US" dirty="0"/>
              <a:t> fundamentals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8BEE2B-E1E2-714B-0299-304C6EAF3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DBCFB6-BF73-8BDB-B6BE-E44D05173BC1}"/>
              </a:ext>
            </a:extLst>
          </p:cNvPr>
          <p:cNvSpPr txBox="1"/>
          <p:nvPr/>
        </p:nvSpPr>
        <p:spPr>
          <a:xfrm>
            <a:off x="7935707" y="1545995"/>
            <a:ext cx="4256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chemeClr val="accent2"/>
                </a:solidFill>
              </a:rPr>
              <a:t>Console vs Windowed Mode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A5C17FB-5424-1B0F-6B69-6212F1D3A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4417" y="2288806"/>
            <a:ext cx="8721426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Console Mode 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 panose="020B0604020202020204" pitchFamily="34" charset="-128"/>
              </a:rPr>
              <a:t>--console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</a:rPr>
              <a:t>, default)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Opens a command prompt (terminal) when running the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.exe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Useful for debugging because it displays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statements and error messages.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If the program crashes, the error message remains visible.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Windowed Mode 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 Unicode MS" panose="020B0604020202020204" pitchFamily="34" charset="-128"/>
              </a:rPr>
              <a:t>--windowed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Runs the application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without a terminal window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Designed for GUI applications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Tkinter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PyQt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etc.).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Suppresses error messages and print statements.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If the program crashes, it may close silently without displaying an error.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234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D9E33-E251-BFD8-B2EE-D4944AC67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ADA31-F85A-FC9E-1DFB-96FCF6B57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341" y="-893242"/>
            <a:ext cx="8843050" cy="1616904"/>
          </a:xfrm>
        </p:spPr>
        <p:txBody>
          <a:bodyPr/>
          <a:lstStyle/>
          <a:p>
            <a:r>
              <a:rPr lang="en-US" dirty="0" err="1"/>
              <a:t>Pyinstaller</a:t>
            </a:r>
            <a:r>
              <a:rPr lang="en-US" dirty="0"/>
              <a:t> fundamentals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F7F34-B852-F580-0FE0-F0F92BD19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E3521E-4412-C4AC-FEDD-1AB59931BE1F}"/>
              </a:ext>
            </a:extLst>
          </p:cNvPr>
          <p:cNvSpPr txBox="1"/>
          <p:nvPr/>
        </p:nvSpPr>
        <p:spPr>
          <a:xfrm>
            <a:off x="1399184" y="1545995"/>
            <a:ext cx="6543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CONVERTING A SCRIPT INTO EXECUTABLE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239422A-BA43-1BA0-F974-E2108EDEB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8341" y="2191831"/>
            <a:ext cx="61452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Let’s say we have a Python script called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Arial Unicode MS" panose="020B0604020202020204" pitchFamily="34" charset="-128"/>
              </a:rPr>
              <a:t>image_classifier.py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DC9E2C-94F5-7D4D-E63E-6B2BF1BA8438}"/>
              </a:ext>
            </a:extLst>
          </p:cNvPr>
          <p:cNvSpPr txBox="1"/>
          <p:nvPr/>
        </p:nvSpPr>
        <p:spPr>
          <a:xfrm>
            <a:off x="2061320" y="2665479"/>
            <a:ext cx="6113282" cy="369332"/>
          </a:xfrm>
          <a:prstGeom prst="rect">
            <a:avLst/>
          </a:prstGeom>
          <a:solidFill>
            <a:srgbClr val="05202E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pyinstaller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--</a:t>
            </a:r>
            <a:r>
              <a:rPr lang="en-US" dirty="0" err="1">
                <a:solidFill>
                  <a:schemeClr val="accent4"/>
                </a:solidFill>
              </a:rPr>
              <a:t>onefile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accent6"/>
                </a:solidFill>
              </a:rPr>
              <a:t>image_classifier.py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8706C6E2-942F-6BD9-0AF3-D53EA94A9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1320" y="3106497"/>
            <a:ext cx="521931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Arial Unicode MS" panose="020B0604020202020204" pitchFamily="34" charset="-128"/>
              </a:rPr>
              <a:t>--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accent4"/>
                </a:solidFill>
                <a:effectLst/>
                <a:latin typeface="Arial Unicode MS" panose="020B0604020202020204" pitchFamily="34" charset="-128"/>
              </a:rPr>
              <a:t>onefile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bundles everything into a single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 panose="020B0604020202020204" pitchFamily="34" charset="-128"/>
              </a:rPr>
              <a:t>.exe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file.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EAA1D4-854F-8DCA-5B77-185A15BBD704}"/>
              </a:ext>
            </a:extLst>
          </p:cNvPr>
          <p:cNvSpPr txBox="1"/>
          <p:nvPr/>
        </p:nvSpPr>
        <p:spPr>
          <a:xfrm>
            <a:off x="1399184" y="3798499"/>
            <a:ext cx="4505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Additional </a:t>
            </a:r>
            <a:r>
              <a:rPr lang="en-US" altLang="ko-KR" sz="2400" b="1" dirty="0" err="1">
                <a:solidFill>
                  <a:schemeClr val="accent2"/>
                </a:solidFill>
              </a:rPr>
              <a:t>PyInstaller</a:t>
            </a:r>
            <a:r>
              <a:rPr lang="en-US" altLang="ko-KR" sz="2400" b="1" dirty="0">
                <a:solidFill>
                  <a:schemeClr val="accent2"/>
                </a:solidFill>
              </a:rPr>
              <a:t> Options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396C2E-9BAA-9456-A6A4-7008C0AAB041}"/>
              </a:ext>
            </a:extLst>
          </p:cNvPr>
          <p:cNvSpPr txBox="1"/>
          <p:nvPr/>
        </p:nvSpPr>
        <p:spPr>
          <a:xfrm>
            <a:off x="2061320" y="4352002"/>
            <a:ext cx="6094428" cy="369332"/>
          </a:xfrm>
          <a:prstGeom prst="rect">
            <a:avLst/>
          </a:prstGeom>
          <a:solidFill>
            <a:srgbClr val="05202E"/>
          </a:solidFill>
          <a:ln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pyinstaller</a:t>
            </a:r>
            <a:r>
              <a:rPr lang="en-US" dirty="0">
                <a:solidFill>
                  <a:schemeClr val="bg1"/>
                </a:solidFill>
              </a:rPr>
              <a:t> --</a:t>
            </a:r>
            <a:r>
              <a:rPr lang="en-US" dirty="0" err="1">
                <a:solidFill>
                  <a:schemeClr val="bg1"/>
                </a:solidFill>
              </a:rPr>
              <a:t>onefile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accent3"/>
                </a:solidFill>
              </a:rPr>
              <a:t>--icon=app_icon.ico</a:t>
            </a:r>
            <a:r>
              <a:rPr lang="en-US" dirty="0">
                <a:solidFill>
                  <a:schemeClr val="bg1"/>
                </a:solidFill>
              </a:rPr>
              <a:t> image_classifier.py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120668-3833-7031-B59B-ACF5E6039151}"/>
              </a:ext>
            </a:extLst>
          </p:cNvPr>
          <p:cNvSpPr txBox="1"/>
          <p:nvPr/>
        </p:nvSpPr>
        <p:spPr>
          <a:xfrm>
            <a:off x="2061319" y="5022357"/>
            <a:ext cx="7261789" cy="369332"/>
          </a:xfrm>
          <a:prstGeom prst="rect">
            <a:avLst/>
          </a:prstGeom>
          <a:solidFill>
            <a:srgbClr val="05202E"/>
          </a:solidFill>
          <a:ln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pyinstaller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accent3"/>
                </a:solidFill>
              </a:rPr>
              <a:t>--hidden-import </a:t>
            </a:r>
            <a:r>
              <a:rPr lang="en-US" dirty="0" err="1">
                <a:solidFill>
                  <a:schemeClr val="accent4"/>
                </a:solidFill>
              </a:rPr>
              <a:t>some_module</a:t>
            </a:r>
            <a:r>
              <a:rPr lang="en-US" dirty="0">
                <a:solidFill>
                  <a:schemeClr val="bg1"/>
                </a:solidFill>
              </a:rPr>
              <a:t> --</a:t>
            </a:r>
            <a:r>
              <a:rPr lang="en-US" dirty="0" err="1">
                <a:solidFill>
                  <a:schemeClr val="bg1"/>
                </a:solidFill>
              </a:rPr>
              <a:t>onefile</a:t>
            </a:r>
            <a:r>
              <a:rPr lang="en-US" dirty="0">
                <a:solidFill>
                  <a:schemeClr val="bg1"/>
                </a:solidFill>
              </a:rPr>
              <a:t> image_classifier.py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0630C7-C7B8-A235-98E8-9C200484BB10}"/>
              </a:ext>
            </a:extLst>
          </p:cNvPr>
          <p:cNvSpPr txBox="1"/>
          <p:nvPr/>
        </p:nvSpPr>
        <p:spPr>
          <a:xfrm>
            <a:off x="2061319" y="5697489"/>
            <a:ext cx="7261789" cy="369332"/>
          </a:xfrm>
          <a:prstGeom prst="rect">
            <a:avLst/>
          </a:prstGeom>
          <a:solidFill>
            <a:srgbClr val="05202E"/>
          </a:solidFill>
          <a:ln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pyinstaller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>
                <a:solidFill>
                  <a:schemeClr val="accent3"/>
                </a:solidFill>
              </a:rPr>
              <a:t>--console </a:t>
            </a:r>
            <a:r>
              <a:rPr lang="fr-FR" dirty="0">
                <a:solidFill>
                  <a:schemeClr val="bg1"/>
                </a:solidFill>
              </a:rPr>
              <a:t>image_classifier.py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D89386-F614-C5A7-229B-E3608B019A90}"/>
              </a:ext>
            </a:extLst>
          </p:cNvPr>
          <p:cNvSpPr txBox="1"/>
          <p:nvPr/>
        </p:nvSpPr>
        <p:spPr>
          <a:xfrm>
            <a:off x="2061319" y="6328908"/>
            <a:ext cx="7261789" cy="369332"/>
          </a:xfrm>
          <a:prstGeom prst="rect">
            <a:avLst/>
          </a:prstGeom>
          <a:solidFill>
            <a:srgbClr val="05202E"/>
          </a:solidFill>
          <a:ln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pyinstaller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>
                <a:solidFill>
                  <a:schemeClr val="accent3"/>
                </a:solidFill>
              </a:rPr>
              <a:t>--</a:t>
            </a:r>
            <a:r>
              <a:rPr lang="en-US" altLang="ko-KR" dirty="0">
                <a:solidFill>
                  <a:schemeClr val="accent3"/>
                </a:solidFill>
              </a:rPr>
              <a:t>windowed</a:t>
            </a:r>
            <a:r>
              <a:rPr lang="fr-FR" dirty="0">
                <a:solidFill>
                  <a:schemeClr val="accent3"/>
                </a:solidFill>
              </a:rPr>
              <a:t> </a:t>
            </a:r>
            <a:r>
              <a:rPr lang="fr-FR" dirty="0">
                <a:solidFill>
                  <a:schemeClr val="bg1"/>
                </a:solidFill>
              </a:rPr>
              <a:t>image_classifier.py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77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4D491-F02B-C3D7-A4A2-01EBF2665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342" y="-808452"/>
            <a:ext cx="8843050" cy="1616904"/>
          </a:xfrm>
        </p:spPr>
        <p:txBody>
          <a:bodyPr/>
          <a:lstStyle/>
          <a:p>
            <a:r>
              <a:rPr lang="en-US" dirty="0" err="1"/>
              <a:t>Pyinstaller</a:t>
            </a:r>
            <a:r>
              <a:rPr lang="en-US" dirty="0"/>
              <a:t> fundamentals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D6FFCA-BAFB-EB00-DDEC-C30DD7BC2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3F3D21-2295-4D88-310C-2248C434E4D6}"/>
              </a:ext>
            </a:extLst>
          </p:cNvPr>
          <p:cNvSpPr txBox="1"/>
          <p:nvPr/>
        </p:nvSpPr>
        <p:spPr>
          <a:xfrm>
            <a:off x="1399184" y="1545995"/>
            <a:ext cx="7739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Quiz: Applying </a:t>
            </a:r>
            <a:r>
              <a:rPr lang="en-US" altLang="ko-KR" sz="2400" b="1" dirty="0" err="1">
                <a:solidFill>
                  <a:schemeClr val="accent2"/>
                </a:solidFill>
              </a:rPr>
              <a:t>Pyinstaller</a:t>
            </a:r>
            <a:r>
              <a:rPr lang="en-US" altLang="ko-KR" sz="2400" b="1" dirty="0">
                <a:solidFill>
                  <a:schemeClr val="accent2"/>
                </a:solidFill>
              </a:rPr>
              <a:t> for Packing Python Apps. 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1DED0F-6AF7-1A7E-9C23-898D69F6E6FD}"/>
              </a:ext>
            </a:extLst>
          </p:cNvPr>
          <p:cNvSpPr txBox="1"/>
          <p:nvPr/>
        </p:nvSpPr>
        <p:spPr>
          <a:xfrm>
            <a:off x="1517715" y="2112310"/>
            <a:ext cx="10674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Question 1: Create an .exe app using </a:t>
            </a:r>
            <a:r>
              <a:rPr lang="en-US" altLang="ko-KR" b="1" dirty="0" err="1">
                <a:solidFill>
                  <a:schemeClr val="accent1"/>
                </a:solidFill>
              </a:rPr>
              <a:t>Pyinstaller</a:t>
            </a:r>
            <a:r>
              <a:rPr lang="en-US" altLang="ko-KR" b="1" dirty="0">
                <a:solidFill>
                  <a:schemeClr val="accent1"/>
                </a:solidFill>
              </a:rPr>
              <a:t> with the script name “Example1.py”, which is located at D:\Software\Example1.py  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8F4D7A-EB8E-67B3-A4C2-6818A3FF8F46}"/>
              </a:ext>
            </a:extLst>
          </p:cNvPr>
          <p:cNvSpPr txBox="1"/>
          <p:nvPr/>
        </p:nvSpPr>
        <p:spPr>
          <a:xfrm>
            <a:off x="1598342" y="2758641"/>
            <a:ext cx="6094428" cy="646331"/>
          </a:xfrm>
          <a:prstGeom prst="rect">
            <a:avLst/>
          </a:prstGeom>
          <a:solidFill>
            <a:srgbClr val="05202E"/>
          </a:solidFill>
          <a:ln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cd</a:t>
            </a:r>
            <a:r>
              <a:rPr lang="en-US" dirty="0">
                <a:solidFill>
                  <a:schemeClr val="bg1"/>
                </a:solidFill>
              </a:rPr>
              <a:t> D:\Software</a:t>
            </a:r>
          </a:p>
          <a:p>
            <a:r>
              <a:rPr lang="en-US" altLang="ko-KR" dirty="0" err="1">
                <a:solidFill>
                  <a:schemeClr val="bg1"/>
                </a:solidFill>
              </a:rPr>
              <a:t>pyinstaller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accent4"/>
                </a:solidFill>
              </a:rPr>
              <a:t>--</a:t>
            </a:r>
            <a:r>
              <a:rPr lang="en-US" altLang="ko-KR" dirty="0" err="1">
                <a:solidFill>
                  <a:schemeClr val="accent4"/>
                </a:solidFill>
              </a:rPr>
              <a:t>onefile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tx2"/>
                </a:solidFill>
              </a:rPr>
              <a:t>Example.py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53A6AF-A02E-1046-F945-A21E33D23CF2}"/>
              </a:ext>
            </a:extLst>
          </p:cNvPr>
          <p:cNvSpPr txBox="1"/>
          <p:nvPr/>
        </p:nvSpPr>
        <p:spPr>
          <a:xfrm>
            <a:off x="1517715" y="3615256"/>
            <a:ext cx="10674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Question 2: Create an .exe app using </a:t>
            </a:r>
            <a:r>
              <a:rPr lang="en-US" altLang="ko-KR" b="1" dirty="0" err="1">
                <a:solidFill>
                  <a:schemeClr val="accent1"/>
                </a:solidFill>
              </a:rPr>
              <a:t>Pyinstaller</a:t>
            </a:r>
            <a:r>
              <a:rPr lang="en-US" altLang="ko-KR" b="1" dirty="0">
                <a:solidFill>
                  <a:schemeClr val="accent1"/>
                </a:solidFill>
              </a:rPr>
              <a:t> with the script name “Example2.py” and specific an application icon located at D:\Software\app_icon.jpg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BD097C-18F4-C67E-4AB0-7F4DFA4C780E}"/>
              </a:ext>
            </a:extLst>
          </p:cNvPr>
          <p:cNvSpPr txBox="1"/>
          <p:nvPr/>
        </p:nvSpPr>
        <p:spPr>
          <a:xfrm>
            <a:off x="1598342" y="4261587"/>
            <a:ext cx="6914062" cy="646331"/>
          </a:xfrm>
          <a:prstGeom prst="rect">
            <a:avLst/>
          </a:prstGeom>
          <a:solidFill>
            <a:srgbClr val="05202E"/>
          </a:solidFill>
          <a:ln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cd</a:t>
            </a:r>
            <a:r>
              <a:rPr lang="en-US" dirty="0">
                <a:solidFill>
                  <a:schemeClr val="bg1"/>
                </a:solidFill>
              </a:rPr>
              <a:t> D:\Software</a:t>
            </a:r>
          </a:p>
          <a:p>
            <a:r>
              <a:rPr lang="en-US" altLang="ko-KR" dirty="0" err="1">
                <a:solidFill>
                  <a:schemeClr val="bg1"/>
                </a:solidFill>
              </a:rPr>
              <a:t>pyinstaller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accent4"/>
                </a:solidFill>
              </a:rPr>
              <a:t>--</a:t>
            </a:r>
            <a:r>
              <a:rPr lang="en-US" altLang="ko-KR" dirty="0" err="1">
                <a:solidFill>
                  <a:schemeClr val="accent4"/>
                </a:solidFill>
              </a:rPr>
              <a:t>onefile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accent3"/>
                </a:solidFill>
              </a:rPr>
              <a:t>--icon=</a:t>
            </a:r>
            <a:r>
              <a:rPr lang="en-US" altLang="ko-KR" dirty="0">
                <a:solidFill>
                  <a:schemeClr val="bg1"/>
                </a:solidFill>
              </a:rPr>
              <a:t>D:\Software\app_icon.jpg Example2.py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FEFF58-6945-E0AA-FB1B-BA867A4909F8}"/>
              </a:ext>
            </a:extLst>
          </p:cNvPr>
          <p:cNvSpPr txBox="1"/>
          <p:nvPr/>
        </p:nvSpPr>
        <p:spPr>
          <a:xfrm>
            <a:off x="1517715" y="5094174"/>
            <a:ext cx="10674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Question 3: Create an .exe app using </a:t>
            </a:r>
            <a:r>
              <a:rPr lang="en-US" altLang="ko-KR" b="1" dirty="0" err="1">
                <a:solidFill>
                  <a:schemeClr val="accent1"/>
                </a:solidFill>
              </a:rPr>
              <a:t>Pyinstaller</a:t>
            </a:r>
            <a:r>
              <a:rPr lang="en-US" altLang="ko-KR" b="1" dirty="0">
                <a:solidFill>
                  <a:schemeClr val="accent1"/>
                </a:solidFill>
              </a:rPr>
              <a:t> with the script name “example3.py” and include a hidden import file named </a:t>
            </a:r>
            <a:r>
              <a:rPr lang="en-US" altLang="ko-KR" b="1" dirty="0" err="1">
                <a:solidFill>
                  <a:schemeClr val="accent1"/>
                </a:solidFill>
              </a:rPr>
              <a:t>model.keras</a:t>
            </a:r>
            <a:r>
              <a:rPr lang="en-US" altLang="ko-KR" b="1" dirty="0">
                <a:solidFill>
                  <a:schemeClr val="accent1"/>
                </a:solidFill>
              </a:rPr>
              <a:t>, which is located at D:\Software\model.keras. Use the windowed option to suppress the </a:t>
            </a:r>
            <a:r>
              <a:rPr lang="en-US" altLang="ko-KR" b="1" dirty="0" err="1">
                <a:solidFill>
                  <a:schemeClr val="accent1"/>
                </a:solidFill>
              </a:rPr>
              <a:t>consolde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627276-DC75-43F7-3D47-0AE5FDFFF53B}"/>
              </a:ext>
            </a:extLst>
          </p:cNvPr>
          <p:cNvSpPr txBox="1"/>
          <p:nvPr/>
        </p:nvSpPr>
        <p:spPr>
          <a:xfrm>
            <a:off x="1598341" y="6085594"/>
            <a:ext cx="8045279" cy="646331"/>
          </a:xfrm>
          <a:prstGeom prst="rect">
            <a:avLst/>
          </a:prstGeom>
          <a:solidFill>
            <a:srgbClr val="05202E"/>
          </a:solidFill>
          <a:ln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cd</a:t>
            </a:r>
            <a:r>
              <a:rPr lang="en-US" dirty="0">
                <a:solidFill>
                  <a:schemeClr val="bg1"/>
                </a:solidFill>
              </a:rPr>
              <a:t> D:\Software</a:t>
            </a:r>
          </a:p>
          <a:p>
            <a:r>
              <a:rPr lang="en-US" altLang="ko-KR" dirty="0" err="1">
                <a:solidFill>
                  <a:schemeClr val="bg1"/>
                </a:solidFill>
              </a:rPr>
              <a:t>pyinstaller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accent4"/>
                </a:solidFill>
              </a:rPr>
              <a:t>--</a:t>
            </a:r>
            <a:r>
              <a:rPr lang="en-US" altLang="ko-KR" dirty="0" err="1">
                <a:solidFill>
                  <a:schemeClr val="accent4"/>
                </a:solidFill>
              </a:rPr>
              <a:t>onefile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accent3"/>
                </a:solidFill>
              </a:rPr>
              <a:t>--windowed --hidden-import</a:t>
            </a:r>
            <a:r>
              <a:rPr lang="en-US" altLang="ko-KR" dirty="0">
                <a:solidFill>
                  <a:schemeClr val="bg1"/>
                </a:solidFill>
              </a:rPr>
              <a:t>=</a:t>
            </a:r>
            <a:r>
              <a:rPr lang="en-US" altLang="ko-KR" dirty="0" err="1">
                <a:solidFill>
                  <a:schemeClr val="tx2"/>
                </a:solidFill>
              </a:rPr>
              <a:t>model.keras</a:t>
            </a:r>
            <a:r>
              <a:rPr lang="en-US" altLang="ko-KR" dirty="0">
                <a:solidFill>
                  <a:schemeClr val="tx2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example3.py 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1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BCAFD-499F-823E-6D66-45073A9A9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D38F0-5359-0D09-248A-D80D6A1FE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342" y="-808452"/>
            <a:ext cx="8843050" cy="1616904"/>
          </a:xfrm>
        </p:spPr>
        <p:txBody>
          <a:bodyPr/>
          <a:lstStyle/>
          <a:p>
            <a:r>
              <a:rPr lang="en-US" dirty="0" err="1"/>
              <a:t>Pyinstaller</a:t>
            </a:r>
            <a:r>
              <a:rPr lang="en-US" dirty="0"/>
              <a:t> fundamentals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51DEF9-BD59-9AFB-FA4B-678BB8340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DE86D-C11A-3CEC-E38A-CABDB6AE2AE7}"/>
              </a:ext>
            </a:extLst>
          </p:cNvPr>
          <p:cNvSpPr txBox="1"/>
          <p:nvPr/>
        </p:nvSpPr>
        <p:spPr>
          <a:xfrm>
            <a:off x="1399184" y="1545995"/>
            <a:ext cx="7739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Quiz: Applying </a:t>
            </a:r>
            <a:r>
              <a:rPr lang="en-US" altLang="ko-KR" sz="2400" b="1" dirty="0" err="1">
                <a:solidFill>
                  <a:schemeClr val="accent2"/>
                </a:solidFill>
              </a:rPr>
              <a:t>Pyinstaller</a:t>
            </a:r>
            <a:r>
              <a:rPr lang="en-US" altLang="ko-KR" sz="2400" b="1" dirty="0">
                <a:solidFill>
                  <a:schemeClr val="accent2"/>
                </a:solidFill>
              </a:rPr>
              <a:t> for Packing Python Apps. 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FCA1B-7D6A-BE9B-1032-EBED560207A3}"/>
              </a:ext>
            </a:extLst>
          </p:cNvPr>
          <p:cNvSpPr txBox="1"/>
          <p:nvPr/>
        </p:nvSpPr>
        <p:spPr>
          <a:xfrm>
            <a:off x="1517715" y="2112310"/>
            <a:ext cx="106742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Question 4: Create an .exe app using </a:t>
            </a:r>
            <a:r>
              <a:rPr lang="en-US" altLang="ko-KR" b="1" dirty="0" err="1">
                <a:solidFill>
                  <a:schemeClr val="accent1"/>
                </a:solidFill>
              </a:rPr>
              <a:t>Pyinstaller</a:t>
            </a:r>
            <a:r>
              <a:rPr lang="en-US" altLang="ko-KR" b="1" dirty="0">
                <a:solidFill>
                  <a:schemeClr val="accent1"/>
                </a:solidFill>
              </a:rPr>
              <a:t> with the script name “RS_Lab_Software.py”, and include an application icon + hidden import file. The icon and hidden import file have the same name and directory as Question 1,2 and 3. Use the windowed option and do not use compression in </a:t>
            </a:r>
            <a:r>
              <a:rPr lang="en-US" altLang="ko-KR" b="1" dirty="0" err="1">
                <a:solidFill>
                  <a:schemeClr val="accent1"/>
                </a:solidFill>
              </a:rPr>
              <a:t>onefile</a:t>
            </a:r>
            <a:r>
              <a:rPr lang="en-US" altLang="ko-KR" b="1" dirty="0">
                <a:solidFill>
                  <a:schemeClr val="accent1"/>
                </a:solidFill>
              </a:rPr>
              <a:t>. 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4DFE8B-CAD4-E19E-B96D-5B7DE84CE90D}"/>
              </a:ext>
            </a:extLst>
          </p:cNvPr>
          <p:cNvSpPr txBox="1"/>
          <p:nvPr/>
        </p:nvSpPr>
        <p:spPr>
          <a:xfrm>
            <a:off x="1598342" y="3459176"/>
            <a:ext cx="10593658" cy="923330"/>
          </a:xfrm>
          <a:prstGeom prst="rect">
            <a:avLst/>
          </a:prstGeom>
          <a:solidFill>
            <a:srgbClr val="05202E"/>
          </a:solidFill>
          <a:ln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cd</a:t>
            </a:r>
            <a:r>
              <a:rPr lang="en-US" dirty="0">
                <a:solidFill>
                  <a:schemeClr val="bg1"/>
                </a:solidFill>
              </a:rPr>
              <a:t> D:\Software</a:t>
            </a:r>
          </a:p>
          <a:p>
            <a:r>
              <a:rPr lang="en-US" altLang="ko-KR" dirty="0" err="1">
                <a:solidFill>
                  <a:schemeClr val="accent2"/>
                </a:solidFill>
              </a:rPr>
              <a:t>pyinstaller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tx2"/>
                </a:solidFill>
              </a:rPr>
              <a:t>--windowed </a:t>
            </a:r>
            <a:r>
              <a:rPr lang="en-US" altLang="ko-KR" dirty="0">
                <a:solidFill>
                  <a:schemeClr val="accent1"/>
                </a:solidFill>
              </a:rPr>
              <a:t>--icon=</a:t>
            </a:r>
            <a:r>
              <a:rPr lang="en-US" altLang="ko-KR" dirty="0">
                <a:solidFill>
                  <a:schemeClr val="bg1"/>
                </a:solidFill>
              </a:rPr>
              <a:t>D:\Software\app_icon.jpg </a:t>
            </a:r>
            <a:r>
              <a:rPr lang="en-US" altLang="ko-KR" dirty="0">
                <a:solidFill>
                  <a:schemeClr val="accent3"/>
                </a:solidFill>
              </a:rPr>
              <a:t>--hidden-import=</a:t>
            </a:r>
            <a:r>
              <a:rPr lang="en-US" altLang="ko-KR" dirty="0" err="1">
                <a:solidFill>
                  <a:schemeClr val="bg1"/>
                </a:solidFill>
              </a:rPr>
              <a:t>model.keras</a:t>
            </a:r>
            <a:r>
              <a:rPr lang="en-US" altLang="ko-KR" dirty="0">
                <a:solidFill>
                  <a:schemeClr val="bg1"/>
                </a:solidFill>
              </a:rPr>
              <a:t> RS_Lab_Software.py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0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8A2EE-71B9-54D6-DEFF-6B8E144FC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435" y="162560"/>
            <a:ext cx="10702565" cy="1616904"/>
          </a:xfrm>
        </p:spPr>
        <p:txBody>
          <a:bodyPr/>
          <a:lstStyle/>
          <a:p>
            <a:pPr algn="ctr"/>
            <a:r>
              <a:rPr lang="en-US" dirty="0"/>
              <a:t>MODIFY THE GUI SCRIPT BEFORE EXECUTING PYINSTALLER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41C15A-8FBE-98F5-51EA-5D378DE77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7EDB1F-6184-5B9B-B22E-DC856ADA3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9464"/>
            <a:ext cx="5983274" cy="24444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15A3E3-B427-3615-ADB3-7CBBAAB67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309" y="3883843"/>
            <a:ext cx="7728692" cy="2974157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E0F5897-AF17-D096-2607-E7E1A4B81911}"/>
              </a:ext>
            </a:extLst>
          </p:cNvPr>
          <p:cNvCxnSpPr>
            <a:cxnSpLocks/>
            <a:stCxn id="7" idx="3"/>
            <a:endCxn id="11" idx="0"/>
          </p:cNvCxnSpPr>
          <p:nvPr/>
        </p:nvCxnSpPr>
        <p:spPr>
          <a:xfrm>
            <a:off x="5983274" y="3001689"/>
            <a:ext cx="2344381" cy="8821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A040D43-F53B-09F1-761A-FD3048916BC0}"/>
              </a:ext>
            </a:extLst>
          </p:cNvPr>
          <p:cNvSpPr/>
          <p:nvPr/>
        </p:nvSpPr>
        <p:spPr>
          <a:xfrm>
            <a:off x="4463309" y="5618375"/>
            <a:ext cx="2031759" cy="2224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5013CA-D1C7-1516-8547-363AE5DD5A98}"/>
              </a:ext>
            </a:extLst>
          </p:cNvPr>
          <p:cNvSpPr/>
          <p:nvPr/>
        </p:nvSpPr>
        <p:spPr>
          <a:xfrm>
            <a:off x="4463309" y="6591322"/>
            <a:ext cx="7056246" cy="2666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799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C8E55-27B7-E137-41D9-A63DD5CEF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4CCEF-94EB-CB3A-E80A-93C901DC9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435" y="162560"/>
            <a:ext cx="10702565" cy="1616904"/>
          </a:xfrm>
        </p:spPr>
        <p:txBody>
          <a:bodyPr/>
          <a:lstStyle/>
          <a:p>
            <a:pPr algn="ctr"/>
            <a:r>
              <a:rPr lang="en-US" dirty="0"/>
              <a:t>MODIFY THE GUI SCRIPT BEFORE EXECUTING PYINSTALLER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E58076-9FEC-6B07-6D51-EED29B92E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217386-5AAD-4DE4-8DD8-CC0701BDD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94" y="2116144"/>
            <a:ext cx="6296904" cy="31913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DD74C0-37FF-3BDE-5EFA-D34131D0A57A}"/>
              </a:ext>
            </a:extLst>
          </p:cNvPr>
          <p:cNvSpPr/>
          <p:nvPr/>
        </p:nvSpPr>
        <p:spPr>
          <a:xfrm>
            <a:off x="443060" y="3026004"/>
            <a:ext cx="848412" cy="1696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F3AFAF-FBF0-9F0A-197D-27EC6E2357BC}"/>
              </a:ext>
            </a:extLst>
          </p:cNvPr>
          <p:cNvSpPr/>
          <p:nvPr/>
        </p:nvSpPr>
        <p:spPr>
          <a:xfrm>
            <a:off x="443060" y="5024486"/>
            <a:ext cx="848412" cy="1696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0164DE-4679-1B4B-3175-D3D483B60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541" y="2280764"/>
            <a:ext cx="6728088" cy="34601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EEE0BFB-5CCE-C779-0A7E-D890C09D2665}"/>
              </a:ext>
            </a:extLst>
          </p:cNvPr>
          <p:cNvSpPr/>
          <p:nvPr/>
        </p:nvSpPr>
        <p:spPr>
          <a:xfrm>
            <a:off x="5710673" y="3195687"/>
            <a:ext cx="1727075" cy="30165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04FE35-B4C8-800F-2624-8740EEE9EA7B}"/>
              </a:ext>
            </a:extLst>
          </p:cNvPr>
          <p:cNvSpPr/>
          <p:nvPr/>
        </p:nvSpPr>
        <p:spPr>
          <a:xfrm>
            <a:off x="5710673" y="5363939"/>
            <a:ext cx="1727075" cy="30165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18202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4137456-21FC-4AE2-8A94-BF06CAF2EB9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77B561B-3A65-4A22-9691-EB838E7F9B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305301E-11B3-4B9D-A588-21F3C980937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{54AE0A50-51BF-466E-A025-C1400F44E7CC}tf11936837_win32</Template>
  <TotalTime>7538</TotalTime>
  <Words>667</Words>
  <Application>Microsoft Office PowerPoint</Application>
  <PresentationFormat>Widescreen</PresentationFormat>
  <Paragraphs>75</Paragraphs>
  <Slides>12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 Unicode MS</vt:lpstr>
      <vt:lpstr>Arial</vt:lpstr>
      <vt:lpstr>Arial Nova</vt:lpstr>
      <vt:lpstr>Biome</vt:lpstr>
      <vt:lpstr>Calibri</vt:lpstr>
      <vt:lpstr>Custom</vt:lpstr>
      <vt:lpstr>MOCK PRESENTATION AND FINAL POLISHING</vt:lpstr>
      <vt:lpstr>Pyinstaller fundamentals</vt:lpstr>
      <vt:lpstr>Pyinstaller fundamentals</vt:lpstr>
      <vt:lpstr>Pyinstaller fundamentals</vt:lpstr>
      <vt:lpstr>Pyinstaller fundamentals</vt:lpstr>
      <vt:lpstr>Pyinstaller fundamentals</vt:lpstr>
      <vt:lpstr>Pyinstaller fundamentals</vt:lpstr>
      <vt:lpstr>MODIFY THE GUI SCRIPT BEFORE EXECUTING PYINSTALLER</vt:lpstr>
      <vt:lpstr>MODIFY THE GUI SCRIPT BEFORE EXECUTING PYINSTALLER</vt:lpstr>
      <vt:lpstr>ERROR WHILE OPENING EXE FILE</vt:lpstr>
      <vt:lpstr>PYINSTALLER ERROR FIX</vt:lpstr>
      <vt:lpstr>ERROR WITH PLOTTING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Huy Hoà Huỳnh</dc:creator>
  <cp:lastModifiedBy>Huy Hoà Huỳnh</cp:lastModifiedBy>
  <cp:revision>52</cp:revision>
  <dcterms:created xsi:type="dcterms:W3CDTF">2024-08-06T02:20:37Z</dcterms:created>
  <dcterms:modified xsi:type="dcterms:W3CDTF">2025-05-29T05:37:32Z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